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4ef6d4184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4ef6d418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4ef6d418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4ef6d41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4ef6d4184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4ef6d418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4ef6d4184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4ef6d4184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4ef6d4184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4ef6d418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4ef6d4184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4ef6d4184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4ef6d4184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4ef6d4184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4ef6d4184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4ef6d4184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4ef6d4184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4ef6d4184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4ef6d4184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4ef6d4184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4ef6d418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4ef6d418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4ef6d4184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4ef6d418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4ef6d4184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4ef6d4184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4ef6d418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4ef6d418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4ef6d418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4ef6d418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4ef6d418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4ef6d418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4ef6d418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4ef6d418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4ef6d418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4ef6d418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450" y="0"/>
            <a:ext cx="9190908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450" y="0"/>
            <a:ext cx="9190908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450" y="0"/>
            <a:ext cx="9190908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450" y="0"/>
            <a:ext cx="9190908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450" y="0"/>
            <a:ext cx="9190908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450" y="0"/>
            <a:ext cx="9190908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450" y="0"/>
            <a:ext cx="9190908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450" y="0"/>
            <a:ext cx="9190908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450" y="0"/>
            <a:ext cx="9190908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450" y="0"/>
            <a:ext cx="9190908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450" y="0"/>
            <a:ext cx="9190908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450" y="0"/>
            <a:ext cx="9190908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450" y="0"/>
            <a:ext cx="9190908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450" y="0"/>
            <a:ext cx="9190908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450" y="0"/>
            <a:ext cx="9190908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450" y="0"/>
            <a:ext cx="9190908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450" y="0"/>
            <a:ext cx="9190908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450" y="0"/>
            <a:ext cx="9190908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450" y="0"/>
            <a:ext cx="9190908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